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FF0000"/>
    <a:srgbClr val="EA8B00"/>
    <a:srgbClr val="CCCCFF"/>
    <a:srgbClr val="FF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8" autoAdjust="0"/>
  </p:normalViewPr>
  <p:slideViewPr>
    <p:cSldViewPr>
      <p:cViewPr varScale="1">
        <p:scale>
          <a:sx n="57" d="100"/>
          <a:sy n="57" d="100"/>
        </p:scale>
        <p:origin x="2602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A2D68335-5471-4009-98D3-3A1CEDBAB313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574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A1BB0679-A564-4D18-8671-D7DC7452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57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45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50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02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50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4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06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67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83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9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74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0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107A-95A2-45C3-82C0-7B472FB6AB8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AFB13-B93B-4555-BF2B-7A3E59259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4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632" y="416496"/>
            <a:ext cx="6624736" cy="1152128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solidFill>
                  <a:srgbClr val="00B050"/>
                </a:solidFill>
                <a:latin typeface="+mj-ea"/>
              </a:rPr>
              <a:t>（産科：妊婦のみ）</a:t>
            </a:r>
            <a:br>
              <a:rPr lang="en-US" altLang="ja-JP" sz="4000" dirty="0">
                <a:solidFill>
                  <a:srgbClr val="00B050"/>
                </a:solidFill>
                <a:latin typeface="+mj-ea"/>
              </a:rPr>
            </a:br>
            <a:r>
              <a:rPr lang="ja-JP" altLang="en-US" sz="4000" dirty="0">
                <a:latin typeface="+mj-ea"/>
              </a:rPr>
              <a:t>新型コロナワクチン接種予約</a:t>
            </a:r>
            <a:br>
              <a:rPr lang="en-US" altLang="ja-JP" sz="4000" dirty="0">
                <a:latin typeface="+mj-ea"/>
              </a:rPr>
            </a:b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541" y="1568624"/>
            <a:ext cx="6624736" cy="83529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70000"/>
              </a:lnSpc>
              <a:buNone/>
              <a:defRPr/>
            </a:pPr>
            <a:r>
              <a:rPr lang="ja-JP" altLang="en-US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新型コロナワクチン接種予約キャンセルが多少でました。予約空き枠が無くなり次第、予約終了</a:t>
            </a:r>
            <a:endParaRPr lang="en-US" altLang="ja-JP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 algn="ctr">
              <a:lnSpc>
                <a:spcPct val="170000"/>
              </a:lnSpc>
              <a:buNone/>
              <a:defRPr/>
            </a:pPr>
            <a:r>
              <a:rPr lang="en-US" altLang="ja-JP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完全予約制</a:t>
            </a:r>
            <a:r>
              <a:rPr lang="en-US" altLang="ja-JP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dirty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</a:t>
            </a:r>
            <a:endParaRPr lang="ja-JP" altLang="en-US" sz="2800" b="1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＊接　種　日　　　月・火曜日</a:t>
            </a:r>
            <a:r>
              <a:rPr lang="ja-JP" altLang="en-US" sz="2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（祝日除く）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23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23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lang="ja-JP" altLang="en-US" sz="23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3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sz="23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受付）　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endParaRPr lang="en-US" altLang="ja-JP" dirty="0">
              <a:solidFill>
                <a:schemeClr val="accent1">
                  <a:lumMod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＊接種対象者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お手元に「接種券・予診票」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のある妊娠の方　　　　　　　　　　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＊費　用　　　　　 無　料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＊接 種 回 数    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回接種（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回目は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週後）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altLang="ja-JP" sz="2800" dirty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2800" dirty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回目と</a:t>
            </a:r>
            <a:r>
              <a:rPr lang="en-US" altLang="ja-JP" sz="2800" dirty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2800" dirty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回目のご予約を一緒にお取りします。両日、ご予約日にご来院可能な方となります。予約変更の場合、空き枠がない場合がございます。ご了承ください。</a:t>
            </a:r>
            <a:endParaRPr lang="en-US" altLang="ja-JP" sz="2800" dirty="0">
              <a:solidFill>
                <a:srgbClr val="00206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ja-JP" altLang="en-US" sz="1400" dirty="0">
                <a:solidFill>
                  <a:srgbClr val="7030A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</a:t>
            </a:r>
            <a:endParaRPr lang="en-US" altLang="ja-JP" sz="2400" dirty="0">
              <a:solidFill>
                <a:srgbClr val="7030A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2400" dirty="0">
                <a:solidFill>
                  <a:srgbClr val="7030A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当院は、ファイザー社製のワクチンです。</a:t>
            </a:r>
            <a:endParaRPr lang="en-US" altLang="ja-JP" sz="2400" dirty="0">
              <a:solidFill>
                <a:srgbClr val="7030A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ja-JP" sz="2400" dirty="0">
                <a:solidFill>
                  <a:srgbClr val="7030A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ja-JP" altLang="en-US" sz="2400" dirty="0">
                <a:solidFill>
                  <a:srgbClr val="7030A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人の倍数でご予約をお取りします。当日キャンセルがない様、お願いいたします。</a:t>
            </a:r>
            <a:endParaRPr lang="en-US" altLang="ja-JP" sz="2400" dirty="0">
              <a:solidFill>
                <a:srgbClr val="7030A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2400" dirty="0">
                <a:solidFill>
                  <a:srgbClr val="7030A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「妊婦健診」と「新型コロナワクチン接種」の予約は同日には</a:t>
            </a:r>
            <a:endParaRPr lang="en-US" altLang="ja-JP" sz="2400" dirty="0">
              <a:solidFill>
                <a:srgbClr val="7030A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ja-JP" altLang="en-US" sz="2400" dirty="0">
                <a:solidFill>
                  <a:srgbClr val="7030A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 取れません。</a:t>
            </a:r>
            <a:endParaRPr lang="en-US" altLang="ja-JP" sz="2400" dirty="0">
              <a:solidFill>
                <a:srgbClr val="7030A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 algn="r">
              <a:buNone/>
              <a:defRPr/>
            </a:pPr>
            <a:r>
              <a:rPr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産婦人科外来</a:t>
            </a:r>
          </a:p>
          <a:p>
            <a:endParaRPr kumimoji="1" lang="ja-JP" altLang="en-US" dirty="0"/>
          </a:p>
        </p:txBody>
      </p:sp>
      <p:sp>
        <p:nvSpPr>
          <p:cNvPr id="4" name="四角形: 角を丸くする 3"/>
          <p:cNvSpPr/>
          <p:nvPr/>
        </p:nvSpPr>
        <p:spPr>
          <a:xfrm>
            <a:off x="188640" y="128464"/>
            <a:ext cx="6408712" cy="12961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10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18140</TotalTime>
  <Words>27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Arial</vt:lpstr>
      <vt:lpstr>Calibri</vt:lpstr>
      <vt:lpstr>Wingdings</vt:lpstr>
      <vt:lpstr>Office ​​テーマ</vt:lpstr>
      <vt:lpstr>（産科：妊婦のみ） 新型コロナワクチン接種予約 </vt:lpstr>
    </vt:vector>
  </TitlesOfParts>
  <Company>Japan Vaccine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SUGIYAMA KOJI / 杉山 幸嗣</dc:creator>
  <cp:lastModifiedBy>stb_yama@outlook.jp</cp:lastModifiedBy>
  <cp:revision>79</cp:revision>
  <cp:lastPrinted>2021-09-13T03:45:49Z</cp:lastPrinted>
  <dcterms:created xsi:type="dcterms:W3CDTF">2013-07-21T07:19:41Z</dcterms:created>
  <dcterms:modified xsi:type="dcterms:W3CDTF">2021-09-13T04:06:18Z</dcterms:modified>
</cp:coreProperties>
</file>